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6/22/2013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6/22/2013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6/22/2013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6/22/2013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jpg"/><Relationship Id="rId4" Type="http://schemas.openxmlformats.org/officeDocument/2006/relationships/image" Target="../media/image4.jp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9.jpg"/><Relationship Id="rId4" Type="http://schemas.openxmlformats.org/officeDocument/2006/relationships/image" Target="../media/image8.jp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jpg"/><Relationship Id="rId3" Type="http://schemas.openxmlformats.org/officeDocument/2006/relationships/image" Target="../media/image11.jpg"/><Relationship Id="rId7" Type="http://schemas.openxmlformats.org/officeDocument/2006/relationships/image" Target="../media/image15.jpg"/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4.jpg"/><Relationship Id="rId5" Type="http://schemas.openxmlformats.org/officeDocument/2006/relationships/image" Target="../media/image13.jpg"/><Relationship Id="rId4" Type="http://schemas.openxmlformats.org/officeDocument/2006/relationships/image" Target="../media/image12.jp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209800" y="274638"/>
            <a:ext cx="4724400" cy="1173162"/>
          </a:xfrm>
          <a:solidFill>
            <a:schemeClr val="accent3"/>
          </a:solidFill>
          <a:ln w="28575">
            <a:solidFill>
              <a:srgbClr val="FFFF00"/>
            </a:solidFill>
          </a:ln>
        </p:spPr>
        <p:txBody>
          <a:bodyPr>
            <a:normAutofit/>
          </a:bodyPr>
          <a:lstStyle/>
          <a:p>
            <a:r>
              <a:rPr lang="bn-BD" sz="6600" dirty="0" smtClean="0">
                <a:latin typeface="NikoshBAN" pitchFamily="2" charset="0"/>
                <a:cs typeface="NikoshBAN" pitchFamily="2" charset="0"/>
              </a:rPr>
              <a:t>সবাইকে শুভেচ্ছা </a:t>
            </a:r>
            <a:endParaRPr lang="en-US" sz="6600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7800" y="1828800"/>
            <a:ext cx="5943600" cy="4457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99330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68121" y="990600"/>
            <a:ext cx="6723279" cy="360098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bn-BD" sz="5400" dirty="0" smtClean="0">
                <a:latin typeface="NikoshBAN" pitchFamily="2" charset="0"/>
                <a:cs typeface="NikoshBAN" pitchFamily="2" charset="0"/>
              </a:rPr>
              <a:t>মূল্যায়ণঃ</a:t>
            </a:r>
          </a:p>
          <a:p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১।আব্দুল মজিদের বাড়ি কোথায়?</a:t>
            </a:r>
          </a:p>
          <a:p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২।কত প্রকারে 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H.I.V </a:t>
            </a:r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ছাড়াতে পারে? </a:t>
            </a:r>
          </a:p>
          <a:p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৩।এইডস রোগির শেষ পরিণতি কি?   </a:t>
            </a:r>
          </a:p>
          <a:p>
            <a:r>
              <a:rPr lang="bn-BD" sz="5400" dirty="0" smtClean="0">
                <a:latin typeface="NikoshBAN" pitchFamily="2" charset="0"/>
                <a:cs typeface="NikoshBAN" pitchFamily="2" charset="0"/>
              </a:rPr>
              <a:t> </a:t>
            </a:r>
            <a:endParaRPr lang="en-US" sz="5400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44644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8600" y="914400"/>
            <a:ext cx="8669934" cy="2062103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bn-BD" sz="4800" dirty="0" smtClean="0">
                <a:latin typeface="NikoshBAN" pitchFamily="2" charset="0"/>
                <a:cs typeface="NikoshBAN" pitchFamily="2" charset="0"/>
              </a:rPr>
              <a:t>বাড়ির কাজঃ</a:t>
            </a:r>
          </a:p>
          <a:p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তোমার এলাকায় কোন এইডস রোগি আছে কি না?</a:t>
            </a:r>
          </a:p>
          <a:p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থাকলে তার পরিচয় দাও?  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609512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743200" y="838200"/>
            <a:ext cx="3581400" cy="132343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bn-BD" sz="8000" dirty="0" smtClean="0">
                <a:latin typeface="NikoshBAN" pitchFamily="2" charset="0"/>
                <a:cs typeface="NikoshBAN" pitchFamily="2" charset="0"/>
              </a:rPr>
              <a:t>ধন্যবাদ </a:t>
            </a:r>
            <a:endParaRPr lang="en-US" sz="8000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77391" y="2895600"/>
            <a:ext cx="3560582" cy="2667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36601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9800" y="457200"/>
            <a:ext cx="3810000" cy="1143000"/>
          </a:xfrm>
          <a:solidFill>
            <a:schemeClr val="accent1">
              <a:lumMod val="20000"/>
              <a:lumOff val="80000"/>
            </a:schemeClr>
          </a:solidFill>
        </p:spPr>
        <p:txBody>
          <a:bodyPr/>
          <a:lstStyle/>
          <a:p>
            <a:r>
              <a:rPr lang="bn-BD" sz="6000" dirty="0" smtClean="0">
                <a:latin typeface="NikoshBAN" pitchFamily="2" charset="0"/>
                <a:cs typeface="NikoshBAN" pitchFamily="2" charset="0"/>
              </a:rPr>
              <a:t>পরিচিতি</a:t>
            </a:r>
            <a:r>
              <a:rPr lang="bn-BD" dirty="0" smtClean="0">
                <a:latin typeface="NikoshBAN" pitchFamily="2" charset="0"/>
                <a:cs typeface="NikoshBAN" pitchFamily="2" charset="0"/>
              </a:rPr>
              <a:t> 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2400" y="1752601"/>
            <a:ext cx="4495800" cy="3505199"/>
          </a:xfrm>
          <a:solidFill>
            <a:schemeClr val="tx2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শিক্ষক পরিচিতি</a:t>
            </a:r>
          </a:p>
          <a:p>
            <a:pPr marL="0" indent="0">
              <a:buNone/>
            </a:pPr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মুহাম্মদ হাফিজুর রহমান </a:t>
            </a:r>
          </a:p>
          <a:p>
            <a:pPr marL="0" indent="0">
              <a:buNone/>
            </a:pPr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প্রভাষকঃ বাংলা </a:t>
            </a:r>
          </a:p>
          <a:p>
            <a:pPr marL="0" indent="0">
              <a:buNone/>
            </a:pPr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কামারারের চর কে এম আই আলিম </a:t>
            </a:r>
            <a:r>
              <a:rPr lang="bn-BD" sz="3200" dirty="0">
                <a:latin typeface="NikoshBAN" pitchFamily="2" charset="0"/>
                <a:cs typeface="NikoshBAN" pitchFamily="2" charset="0"/>
              </a:rPr>
              <a:t>মাদ্রাসা। </a:t>
            </a:r>
            <a:endParaRPr lang="bn-BD" sz="3200" dirty="0" smtClean="0">
              <a:latin typeface="NikoshBAN" pitchFamily="2" charset="0"/>
              <a:cs typeface="NikoshBAN" pitchFamily="2" charset="0"/>
            </a:endParaRPr>
          </a:p>
          <a:p>
            <a:pPr marL="0" indent="0">
              <a:buNone/>
            </a:pPr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কামারারের চর,শেরপুর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4400" y="1828800"/>
            <a:ext cx="4343400" cy="3505200"/>
          </a:xfrm>
          <a:solidFill>
            <a:schemeClr val="tx2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শ্রেণীঃ একাদশ </a:t>
            </a:r>
          </a:p>
          <a:p>
            <a:pPr marL="0" indent="0">
              <a:buNone/>
            </a:pPr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বিষয়ঃ বাংলা</a:t>
            </a:r>
          </a:p>
          <a:p>
            <a:pPr marL="0" indent="0">
              <a:buNone/>
            </a:pPr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পাঠঃ অপরাহ্ণের গল্প </a:t>
            </a:r>
          </a:p>
          <a:p>
            <a:pPr marL="0" indent="0">
              <a:buNone/>
            </a:pPr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সময়ঃ ৫০মিনিট  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250218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3" dur="2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8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3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8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3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8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3" dur="2000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8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3" dur="2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8" dur="2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63" dur="2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 animBg="1"/>
      <p:bldP spid="4" grpId="0" build="p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8199" y="3941620"/>
            <a:ext cx="4343097" cy="3047998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5691" y="55418"/>
            <a:ext cx="2438400" cy="3431822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982" y="3459531"/>
            <a:ext cx="4267200" cy="347162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8199" y="55418"/>
            <a:ext cx="3886202" cy="38862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5049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9" dur="2000" fill="hold"/>
                                        <p:tgtEl>
                                          <p:spTgt spid="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xit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2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981200" y="2057400"/>
            <a:ext cx="4114800" cy="769441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en-US" sz="4400" dirty="0" smtClean="0">
                <a:latin typeface="NikoshBAN" pitchFamily="2" charset="0"/>
                <a:cs typeface="NikoshBAN" pitchFamily="2" charset="0"/>
              </a:rPr>
              <a:t>   </a:t>
            </a:r>
            <a:r>
              <a:rPr lang="bn-BD" sz="4400" dirty="0" smtClean="0">
                <a:latin typeface="NikoshBAN" pitchFamily="2" charset="0"/>
                <a:cs typeface="NikoshBAN" pitchFamily="2" charset="0"/>
              </a:rPr>
              <a:t>অপরাহ্ণের</a:t>
            </a:r>
            <a:r>
              <a:rPr lang="bn-BD" sz="4400" dirty="0" smtClean="0"/>
              <a:t> </a:t>
            </a:r>
            <a:r>
              <a:rPr lang="bn-BD" sz="4400" dirty="0">
                <a:latin typeface="NikoshBAN" pitchFamily="2" charset="0"/>
                <a:cs typeface="NikoshBAN" pitchFamily="2" charset="0"/>
              </a:rPr>
              <a:t>গল্প</a:t>
            </a:r>
            <a:r>
              <a:rPr lang="bn-BD" sz="4400" dirty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76754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8600" y="228600"/>
            <a:ext cx="807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NikoshBAN" pitchFamily="2" charset="0"/>
                <a:cs typeface="NikoshBAN" pitchFamily="2" charset="0"/>
              </a:rPr>
              <a:t>s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0" y="274721"/>
            <a:ext cx="9067800" cy="33855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5400" dirty="0" smtClean="0">
                <a:latin typeface="NikoshBAN" pitchFamily="2" charset="0"/>
                <a:cs typeface="NikoshBAN" pitchFamily="2" charset="0"/>
              </a:rPr>
              <a:t>শিখন ফল</a:t>
            </a:r>
          </a:p>
          <a:p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১। এইচ,আই,ভি কি তা বলতে পারবে? </a:t>
            </a:r>
          </a:p>
          <a:p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২</a:t>
            </a:r>
            <a:r>
              <a:rPr lang="bn-BD" sz="4000" dirty="0">
                <a:latin typeface="NikoshBAN" pitchFamily="2" charset="0"/>
                <a:cs typeface="NikoshBAN" pitchFamily="2" charset="0"/>
              </a:rPr>
              <a:t>।  </a:t>
            </a:r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এইচ,আই,ভি কি ভাবে ছড়ায় তা বর্ণনা করতে পারবে? </a:t>
            </a:r>
          </a:p>
          <a:p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৩। আব্দুল </a:t>
            </a:r>
            <a:r>
              <a:rPr lang="bn-BD" sz="4000" dirty="0">
                <a:latin typeface="NikoshBAN" pitchFamily="2" charset="0"/>
                <a:cs typeface="NikoshBAN" pitchFamily="2" charset="0"/>
              </a:rPr>
              <a:t>মজিদ কি ভাবে </a:t>
            </a:r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এইচ,আই,ভিতে আক্রান্ত হয়েছে </a:t>
            </a:r>
          </a:p>
          <a:p>
            <a:r>
              <a:rPr lang="bn-BD" sz="4000" dirty="0">
                <a:latin typeface="NikoshBAN" pitchFamily="2" charset="0"/>
                <a:cs typeface="NikoshBAN" pitchFamily="2" charset="0"/>
              </a:rPr>
              <a:t> </a:t>
            </a:r>
            <a:r>
              <a:rPr lang="bn-BD" sz="4000" dirty="0" smtClean="0">
                <a:latin typeface="NikoshBAN" pitchFamily="2" charset="0"/>
                <a:cs typeface="NikoshBAN" pitchFamily="2" charset="0"/>
              </a:rPr>
              <a:t>   বলতে পারবে? 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639340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6" grpId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-69273" y="2133600"/>
            <a:ext cx="8991600" cy="1323439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38100"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হুমায়ুন আহমেদঃ জম্মঃ ১৩নভেম্বার ১৯৪৮ ময়মনসিংহ জেলার কুতুবপুর গ্রামে । 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407166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1" presetClass="entr" presetSubtype="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3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3" grpId="1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782" y="0"/>
            <a:ext cx="4170218" cy="3224212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0891" y="3224212"/>
            <a:ext cx="4159352" cy="326294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0393" y="0"/>
            <a:ext cx="4753607" cy="3311236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33900" y="3532168"/>
            <a:ext cx="4076700" cy="29549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22980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4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" y="3810000"/>
            <a:ext cx="2748516" cy="2514600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1239" y="4419600"/>
            <a:ext cx="2590800" cy="2488978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3352800" cy="2819399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52800" y="0"/>
            <a:ext cx="2327679" cy="2757056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91200" y="69274"/>
            <a:ext cx="2943225" cy="279082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0" y="2879579"/>
            <a:ext cx="1876425" cy="2428875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05201" y="2743200"/>
            <a:ext cx="2247034" cy="18162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4804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2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76200" y="807958"/>
            <a:ext cx="8991600" cy="236988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 lvl="0"/>
            <a:r>
              <a:rPr lang="bn-BD" sz="5400" u="sng" dirty="0">
                <a:latin typeface="NikoshBAN" pitchFamily="2" charset="0"/>
                <a:cs typeface="NikoshBAN" pitchFamily="2" charset="0"/>
              </a:rPr>
              <a:t>দলীয় </a:t>
            </a:r>
            <a:r>
              <a:rPr lang="bn-BD" sz="5400" u="sng" dirty="0" smtClean="0">
                <a:latin typeface="NikoshBAN" pitchFamily="2" charset="0"/>
                <a:cs typeface="NikoshBAN" pitchFamily="2" charset="0"/>
              </a:rPr>
              <a:t>কাজঃ  </a:t>
            </a:r>
          </a:p>
          <a:p>
            <a:pPr lvl="0"/>
            <a:r>
              <a:rPr lang="bn-BD" sz="4000" dirty="0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আমরা</a:t>
            </a:r>
            <a:r>
              <a:rPr lang="bn-BD" sz="5400" dirty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4000" dirty="0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কি ভাবে এইডস থেকে বাঁচতে পারি ?তার উপায়গুলো লিখ? </a:t>
            </a:r>
            <a:endParaRPr lang="en-US" sz="4000" dirty="0">
              <a:solidFill>
                <a:prstClr val="black"/>
              </a:solidFill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56069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154</TotalTime>
  <Words>133</Words>
  <Application>Microsoft Office PowerPoint</Application>
  <PresentationFormat>On-screen Show (4:3)</PresentationFormat>
  <Paragraphs>30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সবাইকে শুভেচ্ছা </vt:lpstr>
      <vt:lpstr>পরিচিতি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Doel-1612i3</dc:creator>
  <cp:lastModifiedBy>Doel-1612i3</cp:lastModifiedBy>
  <cp:revision>77</cp:revision>
  <dcterms:created xsi:type="dcterms:W3CDTF">2006-08-16T00:00:00Z</dcterms:created>
  <dcterms:modified xsi:type="dcterms:W3CDTF">2013-06-22T05:58:22Z</dcterms:modified>
</cp:coreProperties>
</file>